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3181350"/>
            <a:ext cx="61722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6792"/>
            <a:ext cx="1158240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96200" y="3132693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89808" y="5373476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338387"/>
            <a:ext cx="11544300" cy="2181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077072"/>
            <a:ext cx="136815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16832"/>
            <a:ext cx="11515725" cy="3171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109980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31504" y="3636749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31504" y="4124863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90933" y="4140805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085975"/>
            <a:ext cx="11553825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726544" y="2780928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74052" y="3284984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09621" y="3284984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760296" y="3284984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688288" y="3797450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161694" y="4319964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14537"/>
            <a:ext cx="11525250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3695264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31704" y="4298165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57331" y="3695264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2026-01-15T12:14:02Z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